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ny.gov/Transportation/Motor-Vehicle-Crashes-Vehicle-Information-Three-Ye/xe9x-a24f/about_data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72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Analyse des Données avec Spark et Polars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4963"/>
            <a:ext cx="3144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Projet Big Data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594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Ibrahima Ndao &amp; Leopold Dieng , 24 mars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69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Contexte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93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 projet vise à comparer Spark et Polars pour l'analyse de données. Nous évaluerons leurs performances et leurs cas d'utilisation. Le jeu de données provient de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Motor Vehicle Crashes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67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Analyse rigoureuse d’un jeu de données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Évaluer Spark et Polars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567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Source des données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Accidents de voiture sur trois ans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0331"/>
            <a:ext cx="9157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Analyse avec Spark sur Databricks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492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L'analyse avec Spark sur Databricks a suivi plusieurs étapes clés. Cela comprenait l'importation des données, la création d'un notebook PySpark, et l'analyse des données.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8860" y="59278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885378"/>
            <a:ext cx="3285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Importation des données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Importation des données dans le Databricks File System (DBFS).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02032" y="59278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588537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Création d’un notebook PySpark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73012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Initialisation et configuration du notebook PySpark.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5204" y="59278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Analyse des données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37579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Nettoyage, exploration, statistiques descriptives et visualisation des tendances.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760571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Mise en Place de la Plateforme de Données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8784" y="2418517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Pour la mise en place, nous avons utilisé PostgreSQL, Docker, et Polars. Les données analysées ont été sauvegardées dans MinIO pour une gestion efficace.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989409" y="3343751"/>
            <a:ext cx="30480" cy="4125278"/>
          </a:xfrm>
          <a:prstGeom prst="roundRect">
            <a:avLst>
              <a:gd name="adj" fmla="val 294815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1199614" y="3809762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BDB8DF"/>
          </a:solidFill>
          <a:ln/>
        </p:spPr>
      </p:sp>
      <p:sp>
        <p:nvSpPr>
          <p:cNvPr id="7" name="Shape 4"/>
          <p:cNvSpPr/>
          <p:nvPr/>
        </p:nvSpPr>
        <p:spPr>
          <a:xfrm>
            <a:off x="748725" y="3584377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8913" y="3624441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2059186" y="3557587"/>
            <a:ext cx="276677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PostgreSQL et Docker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2059186" y="4020145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Déploiement de PostgreSQL avec Docker.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199614" y="5256133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BDB8DF"/>
          </a:solidFill>
          <a:ln/>
        </p:spPr>
      </p:sp>
      <p:sp>
        <p:nvSpPr>
          <p:cNvPr id="12" name="Shape 9"/>
          <p:cNvSpPr/>
          <p:nvPr/>
        </p:nvSpPr>
        <p:spPr>
          <a:xfrm>
            <a:off x="748725" y="5030748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8913" y="5070812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2059186" y="5003959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Analyse avec Polars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059186" y="5466517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Connexion à PostgreSQL depuis un notebook en local.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199614" y="6702504"/>
            <a:ext cx="641747" cy="30480"/>
          </a:xfrm>
          <a:prstGeom prst="roundRect">
            <a:avLst>
              <a:gd name="adj" fmla="val 294815"/>
            </a:avLst>
          </a:prstGeom>
          <a:solidFill>
            <a:srgbClr val="BDB8DF"/>
          </a:solidFill>
          <a:ln/>
        </p:spPr>
      </p:sp>
      <p:sp>
        <p:nvSpPr>
          <p:cNvPr id="17" name="Shape 14"/>
          <p:cNvSpPr/>
          <p:nvPr/>
        </p:nvSpPr>
        <p:spPr>
          <a:xfrm>
            <a:off x="748725" y="6477119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28913" y="6517184"/>
            <a:ext cx="320873" cy="401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2059186" y="6450330"/>
            <a:ext cx="2862739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Intégration avec MinIO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2059186" y="6912888"/>
            <a:ext cx="633603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Sauvegarde des données analysées.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Comparaison Spark vs Polars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044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Spark excelle pour les workflows distribués, tandis que Polars est idéal pour les analyses rapides et locales. Cette analyse a examiné la performance, les avantages et les inconvénients des deux outils.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91430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7080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9143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5708094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Avantages et inconvénients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914305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570809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Cas d’utilisation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4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Résultats Finaux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19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deux outils sont complémentaires. Nous avons mis en place une plateforme robuste. Ce processus est reproductible pour des projets similaires.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22859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264569" y="42769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4281249" y="4049673"/>
            <a:ext cx="2809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Bilan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81249" y="4540091"/>
            <a:ext cx="2809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Complémentarité des outils.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67783" y="5114568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5243155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895011" y="56972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7542014" y="5469969"/>
            <a:ext cx="2494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Contributions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42014" y="5960388"/>
            <a:ext cx="24949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Processus reproductible.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9155"/>
            <a:ext cx="5729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Structure des Fichiers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080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notebooks, scripts et documentations sont organisés. Les analyses Spark et Polars sont dans des notebooks distincts. Un document comparatif détaillé est inclus.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51954"/>
            <a:ext cx="3664863" cy="2127290"/>
          </a:xfrm>
          <a:prstGeom prst="roundRect">
            <a:avLst>
              <a:gd name="adj" fmla="val 447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486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Notebooks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97680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notebook_databricks.ipynb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4190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notebook_vscode_polars.ipynb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251954"/>
            <a:ext cx="3664863" cy="2127290"/>
          </a:xfrm>
          <a:prstGeom prst="roundRect">
            <a:avLst>
              <a:gd name="adj" fmla="val 447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301" y="3486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Scripts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301" y="397680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insert_data.py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301" y="441900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docker-compose.yml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06058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14624" y="5840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14624" y="633091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Fichier PowerPoint ou PDF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514624" y="677310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Document comparatif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259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Spark et Polars sont complémentaires. La plateforme est scalable. Prochaines étapes: étendre à d'autres jeux de données, améliorer l'automatisation.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9813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496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Outils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98704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Spark et Polars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069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857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Plateforme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34793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Scalable et conforme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91582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218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Prochaines étapes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7088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Étendre et automatiser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2025-03-24T09:00:26Z</dcterms:created>
  <dcterms:modified xsi:type="dcterms:W3CDTF">2025-03-24T09:00:26Z</dcterms:modified>
</cp:coreProperties>
</file>